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D97B-9235-4FC5-8E19-89E697B293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355C-C315-473D-8AF3-18D64E34A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12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D97B-9235-4FC5-8E19-89E697B293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355C-C315-473D-8AF3-18D64E34A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2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D97B-9235-4FC5-8E19-89E697B293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355C-C315-473D-8AF3-18D64E34A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65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D97B-9235-4FC5-8E19-89E697B293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355C-C315-473D-8AF3-18D64E34A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6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D97B-9235-4FC5-8E19-89E697B293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355C-C315-473D-8AF3-18D64E34A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00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D97B-9235-4FC5-8E19-89E697B293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355C-C315-473D-8AF3-18D64E34A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2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D97B-9235-4FC5-8E19-89E697B293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355C-C315-473D-8AF3-18D64E34A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13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D97B-9235-4FC5-8E19-89E697B293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355C-C315-473D-8AF3-18D64E34A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47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D97B-9235-4FC5-8E19-89E697B293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355C-C315-473D-8AF3-18D64E34A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00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D97B-9235-4FC5-8E19-89E697B293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355C-C315-473D-8AF3-18D64E34A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72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D97B-9235-4FC5-8E19-89E697B293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355C-C315-473D-8AF3-18D64E34A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6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6D97B-9235-4FC5-8E19-89E697B293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7355C-C315-473D-8AF3-18D64E34A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73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00518" y="1337481"/>
            <a:ext cx="6303667" cy="2048814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Приобщение к истокам русской народной культуры детей младшего дошкольного возраста, посредством народного декоративно-прикладного искусства.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94570" y="3642231"/>
            <a:ext cx="5901733" cy="1339202"/>
          </a:xfrm>
        </p:spPr>
        <p:txBody>
          <a:bodyPr>
            <a:normAutofit/>
          </a:bodyPr>
          <a:lstStyle/>
          <a:p>
            <a:pPr algn="r"/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Подосочная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Марина Викторовна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воспитатель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I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квалификационной категории МБДОУ №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305</a:t>
            </a:r>
          </a:p>
          <a:p>
            <a:pPr algn="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Старкова Ольга Николаевна, воспитатель  МБДОУ №305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2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4209" y="1624084"/>
            <a:ext cx="836607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Актуальность:</a:t>
            </a:r>
          </a:p>
          <a:p>
            <a:pPr indent="457200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Проблема ознакомления детей с русской народной культурой актуальна и востребована: целью Федеральной программы дошкольного образования является разностороннее развитие ребёнка в период дошкольного детства с учётом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Познавательную активность дошкольника велика, а чтобы поддержать познавательную активность, необходимо опираться на познавательный интерес детей. У наших детей он возник к народному творчеству.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8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2656" y="1596790"/>
            <a:ext cx="70240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риобщение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истокам русской народной культуры детей младшего дошкольного возраста, посредством народного декоративно-прикладного искусства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 indent="45720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приобщать детей к народной культуре;</a:t>
            </a:r>
          </a:p>
          <a:p>
            <a:pPr indent="45720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расширять и закреплять представления детей о русских народных промыслах;</a:t>
            </a:r>
          </a:p>
          <a:p>
            <a:pPr indent="45720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формировать у детей  духовные качества, эмоциональную отзывчивость;</a:t>
            </a:r>
          </a:p>
          <a:p>
            <a:pPr indent="45720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воспитывать чувство радости за совместные дела.</a:t>
            </a:r>
          </a:p>
        </p:txBody>
      </p:sp>
    </p:spTree>
    <p:extLst>
      <p:ext uri="{BB962C8B-B14F-4D97-AF65-F5344CB8AC3E}">
        <p14:creationId xmlns:p14="http://schemas.microsoft.com/office/powerpoint/2010/main" val="5019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7313" y="1675558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Описание практики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начиналось все просто: педагог принес куклу, изготовленную мастерами народного творчества в группу, и показал ее детям. Дети проявили к ней большой интерес: рассматривали, задавали вопросы что это, из чего она, кто её сделал. </a:t>
            </a:r>
          </a:p>
        </p:txBody>
      </p:sp>
      <p:pic>
        <p:nvPicPr>
          <p:cNvPr id="2051" name="Picture 3" descr="C:\Users\Olga\Downloads\20230301_13325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47370" y="37182055"/>
            <a:ext cx="3422764" cy="456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lga\Downloads\20230301_13325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327" y="728149"/>
            <a:ext cx="4212453" cy="561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13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828" y="674088"/>
            <a:ext cx="4340460" cy="57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6593" y="224890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образом, пришла идея создать центр народного творчества. Эту идею поддержали родители воспитанников и коллекция начала пополняться новым материалом. Вместе с детьми определили место для центра и назвали его «Сударушка». </a:t>
            </a:r>
          </a:p>
        </p:txBody>
      </p:sp>
    </p:spTree>
    <p:extLst>
      <p:ext uri="{BB962C8B-B14F-4D97-AF65-F5344CB8AC3E}">
        <p14:creationId xmlns:p14="http://schemas.microsoft.com/office/powerpoint/2010/main" val="87204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6245" y="19978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Педагоги, родители, воспитанники приносили куклы ручной работы, народные музыкальные инструменты, матрешки, вязанные домотканые половички, куклы обереги, народные игрушки-качалки. Ребята с удовольствием осваивают народные музыкальные инструменты (дудочки, свистульки, ложки, колокольчики).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679" y="924590"/>
            <a:ext cx="3967601" cy="528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1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1654" y="206253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Содержание уголка постоянно пополняется новыми и интересными экспонатами. Данная идея отразилась в педагогическом проекте «Приобщение детей к истокам русской народной культуры» и результат был презентован педагогам в рамках открытых мероприятий МБДОУ № 305.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370" y="1134777"/>
            <a:ext cx="3794624" cy="506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1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758" y="1305342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Результат: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Дети знакомятся с народными игрушками и традициями, называют любимые сказки, эмоционально отзывчивы. Происходит сплочение детского и взрослого коллектива. 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Вывод: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 заметили искренний интерес детей и их родителей к русской народной культуре. Впечатления, полученные от взаимодействия с  поделками народного промысла, дети отражают в продуктивной деятельности,  значительно обогащается речь детей. </a:t>
            </a:r>
          </a:p>
          <a:p>
            <a:pPr indent="45720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центр «Сударушка» находится в фазе своего развития и в перспективе планируется его расширение, а так же, представление опыта работы по данному направлению в рамках РМО для педагогов Октябрьского района.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714" y="1293192"/>
            <a:ext cx="3628623" cy="484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4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420</Words>
  <Application>Microsoft Office PowerPoint</Application>
  <PresentationFormat>Произвольный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Приобщение к истокам русской народной культуры детей младшего дошкольного возраста, посредством народного декоративно-прикладного искусства.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Olga</cp:lastModifiedBy>
  <cp:revision>13</cp:revision>
  <dcterms:created xsi:type="dcterms:W3CDTF">2023-08-09T04:19:27Z</dcterms:created>
  <dcterms:modified xsi:type="dcterms:W3CDTF">2023-08-17T00:46:59Z</dcterms:modified>
</cp:coreProperties>
</file>